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ssistant" pitchFamily="2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morant Garamond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PMO7BSeU6RGb70q8T64cewNdQ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" userId="e65759a4-cd9e-4e61-8c6b-027cf949f2f8" providerId="ADAL" clId="{E3457691-6BF6-4185-A282-7A9867022724}"/>
    <pc:docChg chg="custSel modSld">
      <pc:chgData name="CSI" userId="e65759a4-cd9e-4e61-8c6b-027cf949f2f8" providerId="ADAL" clId="{E3457691-6BF6-4185-A282-7A9867022724}" dt="2021-06-24T04:06:24.412" v="2006" actId="20577"/>
      <pc:docMkLst>
        <pc:docMk/>
      </pc:docMkLst>
      <pc:sldChg chg="modSp mod">
        <pc:chgData name="CSI" userId="e65759a4-cd9e-4e61-8c6b-027cf949f2f8" providerId="ADAL" clId="{E3457691-6BF6-4185-A282-7A9867022724}" dt="2021-06-24T04:00:13.822" v="1973" actId="20577"/>
        <pc:sldMkLst>
          <pc:docMk/>
          <pc:sldMk cId="0" sldId="256"/>
        </pc:sldMkLst>
        <pc:spChg chg="mod">
          <ac:chgData name="CSI" userId="e65759a4-cd9e-4e61-8c6b-027cf949f2f8" providerId="ADAL" clId="{E3457691-6BF6-4185-A282-7A9867022724}" dt="2021-06-24T04:00:13.822" v="1973" actId="20577"/>
          <ac:spMkLst>
            <pc:docMk/>
            <pc:sldMk cId="0" sldId="256"/>
            <ac:spMk id="96" creationId="{00000000-0000-0000-0000-000000000000}"/>
          </ac:spMkLst>
        </pc:spChg>
      </pc:sldChg>
      <pc:sldChg chg="modSp mod">
        <pc:chgData name="CSI" userId="e65759a4-cd9e-4e61-8c6b-027cf949f2f8" providerId="ADAL" clId="{E3457691-6BF6-4185-A282-7A9867022724}" dt="2021-06-24T04:04:19.775" v="1975" actId="20577"/>
        <pc:sldMkLst>
          <pc:docMk/>
          <pc:sldMk cId="0" sldId="257"/>
        </pc:sldMkLst>
        <pc:spChg chg="mod">
          <ac:chgData name="CSI" userId="e65759a4-cd9e-4e61-8c6b-027cf949f2f8" providerId="ADAL" clId="{E3457691-6BF6-4185-A282-7A9867022724}" dt="2021-06-24T04:04:19.775" v="1975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4T04:04:16.211" v="1974" actId="20577"/>
          <ac:spMkLst>
            <pc:docMk/>
            <pc:sldMk cId="0" sldId="257"/>
            <ac:spMk id="104" creationId="{00000000-0000-0000-0000-000000000000}"/>
          </ac:spMkLst>
        </pc:spChg>
      </pc:sldChg>
      <pc:sldChg chg="modSp mod">
        <pc:chgData name="CSI" userId="e65759a4-cd9e-4e61-8c6b-027cf949f2f8" providerId="ADAL" clId="{E3457691-6BF6-4185-A282-7A9867022724}" dt="2021-06-24T04:04:28.840" v="1977" actId="20577"/>
        <pc:sldMkLst>
          <pc:docMk/>
          <pc:sldMk cId="0" sldId="258"/>
        </pc:sldMkLst>
        <pc:spChg chg="mod">
          <ac:chgData name="CSI" userId="e65759a4-cd9e-4e61-8c6b-027cf949f2f8" providerId="ADAL" clId="{E3457691-6BF6-4185-A282-7A9867022724}" dt="2021-06-24T04:04:28.840" v="1977" actId="20577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4T04:04:26.499" v="1976" actId="20577"/>
          <ac:spMkLst>
            <pc:docMk/>
            <pc:sldMk cId="0" sldId="258"/>
            <ac:spMk id="115" creationId="{00000000-0000-0000-0000-000000000000}"/>
          </ac:spMkLst>
        </pc:spChg>
      </pc:sldChg>
      <pc:sldChg chg="modSp mod">
        <pc:chgData name="CSI" userId="e65759a4-cd9e-4e61-8c6b-027cf949f2f8" providerId="ADAL" clId="{E3457691-6BF6-4185-A282-7A9867022724}" dt="2021-06-24T04:05:05.809" v="1986" actId="20577"/>
        <pc:sldMkLst>
          <pc:docMk/>
          <pc:sldMk cId="0" sldId="259"/>
        </pc:sldMkLst>
        <pc:spChg chg="mod">
          <ac:chgData name="CSI" userId="e65759a4-cd9e-4e61-8c6b-027cf949f2f8" providerId="ADAL" clId="{E3457691-6BF6-4185-A282-7A9867022724}" dt="2021-06-24T04:04:36.117" v="1978" actId="20577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4T04:05:05.809" v="1986" actId="20577"/>
          <ac:spMkLst>
            <pc:docMk/>
            <pc:sldMk cId="0" sldId="259"/>
            <ac:spMk id="129" creationId="{00000000-0000-0000-0000-000000000000}"/>
          </ac:spMkLst>
        </pc:spChg>
      </pc:sldChg>
      <pc:sldChg chg="modSp mod">
        <pc:chgData name="CSI" userId="e65759a4-cd9e-4e61-8c6b-027cf949f2f8" providerId="ADAL" clId="{E3457691-6BF6-4185-A282-7A9867022724}" dt="2021-06-24T04:05:57.776" v="2001" actId="1076"/>
        <pc:sldMkLst>
          <pc:docMk/>
          <pc:sldMk cId="0" sldId="260"/>
        </pc:sldMkLst>
        <pc:spChg chg="mod">
          <ac:chgData name="CSI" userId="e65759a4-cd9e-4e61-8c6b-027cf949f2f8" providerId="ADAL" clId="{E3457691-6BF6-4185-A282-7A9867022724}" dt="2021-06-24T04:05:51.310" v="2000" actId="20577"/>
          <ac:spMkLst>
            <pc:docMk/>
            <pc:sldMk cId="0" sldId="260"/>
            <ac:spMk id="137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4T04:05:57.776" v="2001" actId="1076"/>
          <ac:spMkLst>
            <pc:docMk/>
            <pc:sldMk cId="0" sldId="260"/>
            <ac:spMk id="141" creationId="{00000000-0000-0000-0000-000000000000}"/>
          </ac:spMkLst>
        </pc:spChg>
      </pc:sldChg>
      <pc:sldChg chg="modSp mod">
        <pc:chgData name="CSI" userId="e65759a4-cd9e-4e61-8c6b-027cf949f2f8" providerId="ADAL" clId="{E3457691-6BF6-4185-A282-7A9867022724}" dt="2021-06-24T04:06:24.412" v="2006" actId="20577"/>
        <pc:sldMkLst>
          <pc:docMk/>
          <pc:sldMk cId="0" sldId="261"/>
        </pc:sldMkLst>
        <pc:spChg chg="mod">
          <ac:chgData name="CSI" userId="e65759a4-cd9e-4e61-8c6b-027cf949f2f8" providerId="ADAL" clId="{E3457691-6BF6-4185-A282-7A9867022724}" dt="2021-06-24T04:06:04.365" v="2002" actId="20577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4T04:06:24.412" v="2006" actId="20577"/>
          <ac:spMkLst>
            <pc:docMk/>
            <pc:sldMk cId="0" sldId="261"/>
            <ac:spMk id="149" creationId="{00000000-0000-0000-0000-000000000000}"/>
          </ac:spMkLst>
        </pc:spChg>
        <pc:picChg chg="mod">
          <ac:chgData name="CSI" userId="e65759a4-cd9e-4e61-8c6b-027cf949f2f8" providerId="ADAL" clId="{E3457691-6BF6-4185-A282-7A9867022724}" dt="2021-06-23T03:03:55.749" v="1615" actId="1076"/>
          <ac:picMkLst>
            <pc:docMk/>
            <pc:sldMk cId="0" sldId="261"/>
            <ac:picMk id="150" creationId="{00000000-0000-0000-0000-000000000000}"/>
          </ac:picMkLst>
        </pc:picChg>
      </pc:sldChg>
      <pc:sldChg chg="modSp mod">
        <pc:chgData name="CSI" userId="e65759a4-cd9e-4e61-8c6b-027cf949f2f8" providerId="ADAL" clId="{E3457691-6BF6-4185-A282-7A9867022724}" dt="2021-06-23T03:06:44.132" v="1968" actId="20577"/>
        <pc:sldMkLst>
          <pc:docMk/>
          <pc:sldMk cId="0" sldId="262"/>
        </pc:sldMkLst>
        <pc:spChg chg="mod">
          <ac:chgData name="CSI" userId="e65759a4-cd9e-4e61-8c6b-027cf949f2f8" providerId="ADAL" clId="{E3457691-6BF6-4185-A282-7A9867022724}" dt="2021-06-23T03:06:16.475" v="1924" actId="255"/>
          <ac:spMkLst>
            <pc:docMk/>
            <pc:sldMk cId="0" sldId="262"/>
            <ac:spMk id="161" creationId="{00000000-0000-0000-0000-000000000000}"/>
          </ac:spMkLst>
        </pc:spChg>
        <pc:spChg chg="mod">
          <ac:chgData name="CSI" userId="e65759a4-cd9e-4e61-8c6b-027cf949f2f8" providerId="ADAL" clId="{E3457691-6BF6-4185-A282-7A9867022724}" dt="2021-06-23T03:06:44.132" v="1968" actId="20577"/>
          <ac:spMkLst>
            <pc:docMk/>
            <pc:sldMk cId="0" sldId="262"/>
            <ac:spMk id="16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09f756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dd09f756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d09f756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dd09f756a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dd09f756a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8413" y="1282952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03770" y="8376654"/>
            <a:ext cx="814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027144" y="3929775"/>
            <a:ext cx="7868050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th-TH" sz="2800" dirty="0"/>
              <a:t>เสริมสร้างศักยภาพเพื่อการพัฒนานวัตกรรมการประกอบการทางสังคมท่ามกลางกระแสการเปลี่ยนแปลงการประกอบธุรกิจในประเทศไทยและเมียนมาร์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th-TH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โครงการอ้างอิง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609711-EPP-1-2019-1-AT-EPPKA2-CBHE-JP </a:t>
            </a:r>
            <a:endParaRPr lang="th-TH" sz="2100" b="1" i="0" u="none" strike="noStrike" cap="none" dirty="0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th-TH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ระยะเวลา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36</a:t>
            </a:r>
            <a:r>
              <a:rPr lang="th-TH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เดือน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(15/01/2020-14/01/2023)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00000" y="928275"/>
            <a:ext cx="7441500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COMMUNITY AROUND SE HUBS </a:t>
            </a:r>
            <a:r>
              <a:rPr lang="th-TH" sz="6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การสร้างชุมชน </a:t>
            </a:r>
            <a:r>
              <a:rPr lang="en-US" sz="6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HUBS</a:t>
            </a:r>
            <a:endParaRPr sz="61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4888300"/>
            <a:ext cx="13777326" cy="53987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28700" y="5534025"/>
            <a:ext cx="10248900" cy="181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th-TH" sz="43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กลุ่มคนที่แบ่งปันสถานที่ ประสบการณ์ หรือความสนใจที่เหมือนกัน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028700" y="1100138"/>
            <a:ext cx="12748725" cy="1995487"/>
            <a:chOff x="0" y="95251"/>
            <a:chExt cx="16998300" cy="2660649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95251"/>
              <a:ext cx="16998300" cy="197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th-TH" sz="72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ชุมชน คืออะไร</a:t>
              </a:r>
              <a:endParaRPr sz="72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7045355" y="5600700"/>
            <a:ext cx="32971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d09f756a9_0_1"/>
          <p:cNvSpPr/>
          <p:nvPr/>
        </p:nvSpPr>
        <p:spPr>
          <a:xfrm>
            <a:off x="0" y="4888300"/>
            <a:ext cx="13777200" cy="53988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d09f756a9_0_1"/>
          <p:cNvSpPr txBox="1"/>
          <p:nvPr/>
        </p:nvSpPr>
        <p:spPr>
          <a:xfrm>
            <a:off x="1028700" y="5534025"/>
            <a:ext cx="10248900" cy="271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th-TH" sz="43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ความสามารถของสมาชิกในชุมชนที่สามารถสร้างความแตกต่างเมื่อเวลาผ่านไปและเกิดปัญหาต่างๆ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14" name="Google Shape;114;gdd09f756a9_0_1"/>
          <p:cNvGrpSpPr/>
          <p:nvPr/>
        </p:nvGrpSpPr>
        <p:grpSpPr>
          <a:xfrm>
            <a:off x="1028700" y="1100138"/>
            <a:ext cx="12748725" cy="1995502"/>
            <a:chOff x="0" y="95251"/>
            <a:chExt cx="16998300" cy="2660669"/>
          </a:xfrm>
        </p:grpSpPr>
        <p:sp>
          <p:nvSpPr>
            <p:cNvPr id="115" name="Google Shape;115;gdd09f756a9_0_1"/>
            <p:cNvSpPr txBox="1"/>
            <p:nvPr/>
          </p:nvSpPr>
          <p:spPr>
            <a:xfrm>
              <a:off x="0" y="95251"/>
              <a:ext cx="16998300" cy="1979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th-TH" sz="72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ความสามารถของชุมชนคืออะไร </a:t>
              </a:r>
              <a:endParaRPr sz="72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16" name="Google Shape;116;gdd09f756a9_0_1"/>
            <p:cNvSpPr txBox="1"/>
            <p:nvPr/>
          </p:nvSpPr>
          <p:spPr>
            <a:xfrm>
              <a:off x="0" y="2026920"/>
              <a:ext cx="101262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17" name="Google Shape;117;gdd09f756a9_0_1"/>
          <p:cNvSpPr/>
          <p:nvPr/>
        </p:nvSpPr>
        <p:spPr>
          <a:xfrm>
            <a:off x="17045355" y="5600700"/>
            <a:ext cx="33000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dd09f756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705100" y="2181151"/>
            <a:ext cx="5562600" cy="236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48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แนวความคิดที่สำคัญในการสร้างชุมชน</a:t>
            </a:r>
            <a:endParaRPr sz="4800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8706855" y="1438965"/>
            <a:ext cx="8470200" cy="4539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การสร้างความสัมพันธ์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การร่วมมือ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การแบ่งปันจุดประสงค์ที่เหมือนกัน  เช่น ความคิด ประสบการณ์ วิสัยทัศน์และความสนใจที่คล้ายกัน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en-US" sz="43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Room for divergent views</a:t>
            </a:r>
            <a:r>
              <a:rPr lang="th-TH" sz="43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ความถูกต้อง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ความรู้สึกของอิทธิพลและการเป็นสมาชิก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ภาษาและบทสนทนาทั่วไป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Char char="-"/>
            </a:pPr>
            <a:r>
              <a:rPr lang="th-TH" sz="3000" dirty="0">
                <a:latin typeface="Calibri"/>
                <a:ea typeface="Calibri"/>
                <a:cs typeface="Calibri"/>
                <a:sym typeface="Calibri"/>
              </a:rPr>
              <a:t>โครงสร้างฉุกเฉิน (โครงสร้างสังคมเกิดขึ้นเอง)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d09f756a9_0_22"/>
          <p:cNvSpPr/>
          <p:nvPr/>
        </p:nvSpPr>
        <p:spPr>
          <a:xfrm>
            <a:off x="6934200" y="9229725"/>
            <a:ext cx="9182100" cy="28500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dd09f756a9_0_22"/>
          <p:cNvSpPr/>
          <p:nvPr/>
        </p:nvSpPr>
        <p:spPr>
          <a:xfrm>
            <a:off x="2438400" y="0"/>
            <a:ext cx="39144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dd09f756a9_0_22"/>
          <p:cNvSpPr txBox="1"/>
          <p:nvPr/>
        </p:nvSpPr>
        <p:spPr>
          <a:xfrm>
            <a:off x="2705100" y="2181151"/>
            <a:ext cx="5562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30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หลักการจัดการชุมชน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th-TH" sz="3000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9 ประการ </a:t>
            </a:r>
            <a:endParaRPr lang="th-TH" sz="4800" b="1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8" name="Google Shape;138;gdd09f756a9_0_22"/>
          <p:cNvSpPr txBox="1"/>
          <p:nvPr/>
        </p:nvSpPr>
        <p:spPr>
          <a:xfrm>
            <a:off x="16561422" y="8922385"/>
            <a:ext cx="697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03</a:t>
            </a:r>
            <a:endParaRPr sz="2400" b="1" i="0" u="none" strike="noStrike" cap="none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9" name="Google Shape;139;gdd09f756a9_0_22"/>
          <p:cNvSpPr/>
          <p:nvPr/>
        </p:nvSpPr>
        <p:spPr>
          <a:xfrm>
            <a:off x="1110945" y="4850765"/>
            <a:ext cx="197400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dd09f756a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dd09f756a9_0_22"/>
          <p:cNvSpPr txBox="1"/>
          <p:nvPr/>
        </p:nvSpPr>
        <p:spPr>
          <a:xfrm>
            <a:off x="6803571" y="1491533"/>
            <a:ext cx="11226600" cy="701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มุ่งเน้นที่เป้าหมายที่แบ่งปันและความจำเป็นเจ้าของร่วมกัน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มีความโปร่งใส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ไปที่ผู้คนอาศัยและพัฒนาการแสดงตนทางออนไลน์ที่มีคุณค่า เช่น โซเชียลมีเดีย บล็อก เว๊ปไซด์ การประชุมและงานแสดงสินค้า การประชุม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ปลูกฝังผู้นำ (แบ่งปันความรู้ ให้เครื่องมือ ส่งเสริมการเรียนรู้ 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รู้จักชุมชนของตนเอง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การให้เวลา 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เริ่มต้นจากทีมของตนเอง 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มีส่วนได้ส่วนเสีย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alibri"/>
              <a:buAutoNum type="arabicPeriod"/>
            </a:pPr>
            <a:r>
              <a:rPr lang="th-TH" sz="3500" dirty="0">
                <a:latin typeface="Calibri"/>
                <a:ea typeface="Calibri"/>
                <a:cs typeface="Calibri"/>
                <a:sym typeface="Calibri"/>
              </a:rPr>
              <a:t>การจัดกิจกรรม </a:t>
            </a:r>
            <a:endParaRPr sz="3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028700" y="990600"/>
            <a:ext cx="10717800" cy="68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th-TH" sz="3400" b="1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ขั้นตอนการสร้างชุมชน</a:t>
            </a:r>
            <a:endParaRPr sz="3400" b="1" i="0" u="none" strike="noStrike" cap="none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42200" y="1874325"/>
            <a:ext cx="12956100" cy="72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1: FORMING</a:t>
            </a: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406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  <a:buFont typeface="Assistant"/>
              <a:buChar char="-"/>
            </a:pP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จัดระเบียบหลีกเลี่ยงความขัดแย้ง สร้างความคิดร่ววมกัน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2: STORMING</a:t>
            </a: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406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  <a:buFont typeface="Assistant"/>
              <a:buChar char="-"/>
            </a:pP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ความวุ่นวายหรือความขัดแย้ง การสร้างเกณฑ์และโครงสร้างเพื่อหลีกเลี่ยงความขัดแย้ง การกำหนดขอบเขต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3: NORMING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406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  <a:buFont typeface="Assistant"/>
              <a:buChar char="-"/>
            </a:pP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ความสามัคคี (หลังจากลองใช้รูปแบบการจัดชุมชนต่างๆมาระยะหนึ่งแล้ว พบว่าความซื่อสัตย์และความร่วมมือเป็นปัจจัยที่สำคัญที่สุดในการสร้างชุมชน ไม่ใช่วาระการประชุม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4: PERFORMIG: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457200" marR="0" lvl="0" indent="-4064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42D29"/>
              </a:buClr>
              <a:buSzPts val="2800"/>
              <a:buFont typeface="Assistant"/>
              <a:buChar char="-"/>
            </a:pPr>
            <a:r>
              <a:rPr lang="th-TH" sz="280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ชุมชน </a:t>
            </a:r>
            <a:r>
              <a:rPr lang="th-TH" sz="2800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– ด้านการทำงาน ภารกิจร่วมกัน วิธีการทำงานความเคารพซึ่งกัน ห้องสำหรับความคิดที่แตกต่าง </a:t>
            </a: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6961" y="255075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Erasmus+ Capacity Building in Higher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10263594" y="3479334"/>
            <a:ext cx="7868050" cy="195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th-TH" sz="2800" dirty="0"/>
              <a:t>เสริมสร้างศักยภาพเพื่อการพัฒนานวัตกรรมการประกอบทางสังคมท่ามกลางกระแสการเปลี่ยนแปลงการประกอบธุรกิจในประเทศไทยและเมียนมาร์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1397214" y="6219079"/>
            <a:ext cx="786805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th-TH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โครงการอ้างอิง </a:t>
            </a:r>
            <a:r>
              <a:rPr lang="en-US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609711-EPP-1-2019-1-AT-EPPKA2-CBHE-JP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th-TH" sz="21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ระยะเวลา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: 36 </a:t>
            </a:r>
            <a:r>
              <a:rPr lang="th-TH" sz="2100" b="1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เดือน</a:t>
            </a:r>
            <a:r>
              <a:rPr lang="en-US" sz="2100" b="1" i="0" u="none" strike="noStrike" cap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100" b="1" i="0" u="none" strike="noStrike" cap="none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(15/01/2020-14/01/2023)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352</Words>
  <Application>Microsoft Office PowerPoint</Application>
  <PresentationFormat>Custom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Cormorant Garamond</vt:lpstr>
      <vt:lpstr>Arial</vt:lpstr>
      <vt:lpstr>Calibri</vt:lpstr>
      <vt:lpstr>Assistant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Linditsch Claudia</dc:creator>
  <cp:lastModifiedBy>CSI</cp:lastModifiedBy>
  <cp:revision>2</cp:revision>
  <dcterms:created xsi:type="dcterms:W3CDTF">2006-08-16T00:00:00Z</dcterms:created>
  <dcterms:modified xsi:type="dcterms:W3CDTF">2021-06-24T04:06:28Z</dcterms:modified>
</cp:coreProperties>
</file>